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425" y="3190875"/>
            <a:ext cx="31051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00" y="1762100"/>
            <a:ext cx="11087100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559496" y="485710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920859" y="485710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8131118" y="485710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72" y="1312118"/>
            <a:ext cx="11182350" cy="542925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7104112" y="5157192"/>
            <a:ext cx="1512168" cy="1512168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04" y="2175939"/>
            <a:ext cx="11182350" cy="24860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958160" y="2986904"/>
            <a:ext cx="1584176" cy="1522216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70273"/>
            <a:ext cx="11563350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19920" y="265700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3168" y="265700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88113" y="330010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51410" y="330010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2026-01-15T09:03:57Z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